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657E0-A03E-D33A-B76D-CB6968B6A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B5B379-E097-88EC-AF2F-1B908992F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1D318C-58FC-940D-3C66-8F4932B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EBB0-2A4B-4286-9F72-39AB7495F17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10BBE9-0BE0-088B-6FC7-7D7D8E76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A8DA56-54CE-C3A0-1886-46C54131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5D11-0433-47CC-B75E-9C43ED3EE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88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5993C5-AE5D-37F5-D916-F39EFC0E4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67C1CA-A7A8-F3FA-6640-FB9417DB9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16E1F6-1136-4D17-33F4-0C628DBC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EBB0-2A4B-4286-9F72-39AB7495F17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344365-7A78-A82A-E7D8-1365E9B2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0932C-C736-1F0B-6A45-FB7AA25D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5D11-0433-47CC-B75E-9C43ED3EE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66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688916-302F-E09E-3FEE-E56C1F91D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A5A38D-FA36-16FF-1EAF-E5B64A098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3982CA-C73A-CF4D-5450-792743E9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EBB0-2A4B-4286-9F72-39AB7495F17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EED8B4-2899-3A0A-545D-4DAA1DF8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9A915A-182E-9251-DDB7-D629EF16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5D11-0433-47CC-B75E-9C43ED3EE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29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27DBB-1D06-B4EA-8670-BDC433A8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05760-C024-DC0B-DE57-612DDF8C0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F86E3F-AA92-21E9-9C4C-984CF523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EBB0-2A4B-4286-9F72-39AB7495F17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D9EEB9-FA47-2C81-4D35-07AAF5EB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51008A-C891-E078-FCB4-12A07737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5D11-0433-47CC-B75E-9C43ED3EE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83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C664F-B5E3-C45D-A186-641E08AB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D3FBCC-033E-6353-2849-A7C797290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E360C4-DE10-1E87-06F3-017B97B3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EBB0-2A4B-4286-9F72-39AB7495F17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E4C29D-E0F2-3BC9-DCBF-C324F7A8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93328D-1DF2-D008-8CE4-38F7050D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5D11-0433-47CC-B75E-9C43ED3EE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78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179FC-9173-4FC3-EB71-A8D9962B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7FF2F2-0CED-2641-5114-34E57096B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24971D-C539-9918-D490-B4E53AD6F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4A763B-1844-A685-EF57-D59411B5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EBB0-2A4B-4286-9F72-39AB7495F17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4B6B6F-A9CA-F159-218D-5CFB1D5B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7A5F7D-B36C-7AF6-ECCE-B353921F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5D11-0433-47CC-B75E-9C43ED3EE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02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D8477-88A6-765B-235C-C52E003A7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BAF7F7-4530-7D60-5CDD-12B10AEFA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758B4B-CAAC-577D-633A-6C25B4B5B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0D4CF1-4D44-8583-54D3-AF213B516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1977DCA-8CC8-2031-891C-84F252836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56FD602-2D09-9498-3ACD-EDD86459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EBB0-2A4B-4286-9F72-39AB7495F17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E1C6BE6-12B5-1117-7950-DE2B8943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18632E-9879-0E53-5989-98FF3F7D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5D11-0433-47CC-B75E-9C43ED3EE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58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9D8C6-447E-176C-FCA6-D20BAD55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AFF75B1-9B03-65E4-5860-0A61C6CD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EBB0-2A4B-4286-9F72-39AB7495F17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A8E8B3-B7F7-4D7B-0E8E-3C8E0925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4AF5EC-9362-D27B-BA42-9F138741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5D11-0433-47CC-B75E-9C43ED3EE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19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80A12D-57D2-A776-0878-8AAA263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EBB0-2A4B-4286-9F72-39AB7495F17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0AAB36D-BD22-DF5C-544E-0BA3E227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BED76F-5314-FB3B-94E2-3FA2D345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5D11-0433-47CC-B75E-9C43ED3EE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01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9A1C3-BA14-B768-9B3D-DC0A559A8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C8151F-86F7-39C8-FE0D-E7F9307E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0D90A0-B9CD-B88B-10C0-76E692EA2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1551F6-3930-A310-94A0-D10B8F21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EBB0-2A4B-4286-9F72-39AB7495F17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29F84D-E41D-33D0-ED23-94471B0FB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D0AF39-AC66-326B-F399-BD085BF7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5D11-0433-47CC-B75E-9C43ED3EE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EC1DA-8DAC-6CDE-ED27-8D19AB70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63DFA39-990A-DFA0-B2B6-D086F0601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923393-7E0B-E874-A449-E3FD897F8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F0952D-5BFB-2042-D353-88307AD3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EBB0-2A4B-4286-9F72-39AB7495F17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867444-796F-9679-4706-138B96BD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6D3B2F-5C93-B5C1-2929-3F838491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5D11-0433-47CC-B75E-9C43ED3EE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12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22CB5D-851C-FF32-A185-534E4C4B5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B31252-8AD1-478C-0B7F-26937EA91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CB330F-2277-6A24-719F-028BB9666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EBB0-2A4B-4286-9F72-39AB7495F17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672D0-7F8F-3F0C-D710-563BFE74B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4EAC84-2F2A-EF57-52A1-B0858093B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5D11-0433-47CC-B75E-9C43ED3EEC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6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5614C48-CA4C-BB8B-0341-AF1E4763A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688" y="0"/>
            <a:ext cx="4992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85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Uživatel</dc:creator>
  <cp:lastModifiedBy>Uživatel</cp:lastModifiedBy>
  <cp:revision>1</cp:revision>
  <dcterms:created xsi:type="dcterms:W3CDTF">2025-10-15T14:41:14Z</dcterms:created>
  <dcterms:modified xsi:type="dcterms:W3CDTF">2025-10-15T14:41:48Z</dcterms:modified>
</cp:coreProperties>
</file>