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7" r:id="rId4"/>
    <p:sldId id="259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6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1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5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6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9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5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7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7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6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4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598253-A97F-4CF8-9128-98FC4F95C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999" r="-1" b="2709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8BF254D-82A9-4A2E-99EA-954561895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Land - Art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593A4BC-E330-49D2-A309-5AA0E5249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>
            <a:normAutofit/>
          </a:bodyPr>
          <a:lstStyle/>
          <a:p>
            <a:pPr algn="ctr"/>
            <a:endParaRPr lang="cs-CZ" sz="3200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97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94A6BD-C192-4823-B181-4FFDE5C8E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Land – art?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6546BC-CCBA-42D2-9BEE-BC032BED7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i="0" dirty="0">
                <a:solidFill>
                  <a:schemeClr val="accent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Land-art</a:t>
            </a:r>
            <a:r>
              <a:rPr lang="cs-CZ" b="0" i="0" dirty="0">
                <a:solidFill>
                  <a:schemeClr val="accent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(z anglického </a:t>
            </a:r>
            <a:r>
              <a:rPr lang="cs-CZ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land</a:t>
            </a:r>
            <a:r>
              <a:rPr lang="cs-CZ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země, art - umění) znamená v překladu zemní umění neboli umění země. </a:t>
            </a:r>
          </a:p>
          <a:p>
            <a:pPr algn="just">
              <a:buClr>
                <a:schemeClr val="accent3"/>
              </a:buClr>
            </a:pPr>
            <a:r>
              <a:rPr lang="cs-CZ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Umělcům, kteří vytvářejí v přírodě, říkáme </a:t>
            </a:r>
            <a:r>
              <a:rPr lang="cs-CZ" b="1" i="0" dirty="0" err="1">
                <a:solidFill>
                  <a:schemeClr val="accent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land</a:t>
            </a:r>
            <a:r>
              <a:rPr lang="cs-CZ" b="1" i="0" dirty="0">
                <a:solidFill>
                  <a:schemeClr val="accent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-artisté</a:t>
            </a:r>
            <a:r>
              <a:rPr lang="cs-CZ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Clr>
                <a:schemeClr val="accent3"/>
              </a:buClr>
            </a:pPr>
            <a:r>
              <a:rPr lang="cs-CZ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Umělci záměrně pracují v přírodním prostředí. Chtějí vystavovat svá díla jinde než jen v prostorách galerií. </a:t>
            </a:r>
          </a:p>
          <a:p>
            <a:pPr algn="just">
              <a:buClr>
                <a:schemeClr val="accent3"/>
              </a:buClr>
            </a:pPr>
            <a:r>
              <a:rPr lang="cs-CZ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 galerií se však vracejí v podobě expozic svých kreseb, fotografií, videozáznamu, který pořídí během svých akcí v přírodě.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50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2B21-0E50-4A56-98F9-8FD9A16B9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k n</a:t>
            </a:r>
            <a:r>
              <a:rPr lang="cs-CZ" dirty="0">
                <a:latin typeface="Bahnschrift SemiBold" panose="020B0502040204020203" pitchFamily="34" charset="0"/>
                <a:cs typeface="MV Boli" panose="02000500030200090000" pitchFamily="2" charset="0"/>
              </a:rPr>
              <a:t>ě</a:t>
            </a:r>
            <a:r>
              <a:rPr lang="cs-CZ" dirty="0"/>
              <a:t>mu pot</a:t>
            </a:r>
            <a:r>
              <a:rPr lang="cs-CZ" dirty="0">
                <a:latin typeface="Bahnschrift SemiBold" panose="020B0502040204020203" pitchFamily="34" charset="0"/>
              </a:rPr>
              <a:t>ř</a:t>
            </a:r>
            <a:r>
              <a:rPr lang="cs-CZ" dirty="0"/>
              <a:t>ebujeme?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F060AB-4D8D-44CB-AB2D-1695B4414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chemeClr val="accent3"/>
              </a:buClr>
            </a:pPr>
            <a:r>
              <a:rPr lang="cs-CZ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Land-artisté pracují se </a:t>
            </a:r>
            <a:r>
              <a:rPr lang="cs-CZ" b="0" i="1" dirty="0">
                <a:solidFill>
                  <a:schemeClr val="accent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zeminou, hlínou, pískem, kamením, slámou, senem, se suchými větvemi, listím </a:t>
            </a:r>
            <a:r>
              <a:rPr lang="cs-CZ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nebo s</a:t>
            </a:r>
            <a:r>
              <a:rPr lang="cs-CZ" b="0" i="1" dirty="0">
                <a:solidFill>
                  <a:schemeClr val="accent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vodou</a:t>
            </a:r>
            <a:r>
              <a:rPr lang="cs-CZ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 různých podobách - led, sníh, déšť. Někteří z nich přinášejí do přírody i jiné prvky (lana, stuhy, plátna apod.).</a:t>
            </a:r>
          </a:p>
          <a:p>
            <a:pPr algn="just">
              <a:buClr>
                <a:schemeClr val="accent3"/>
              </a:buClr>
            </a:pPr>
            <a:r>
              <a:rPr lang="cs-CZ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cs-CZ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land</a:t>
            </a:r>
            <a:r>
              <a:rPr lang="cs-CZ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-artisty není důležitý výsledek tvorby, ale </a:t>
            </a:r>
            <a:r>
              <a:rPr lang="cs-CZ" b="1" i="0" dirty="0">
                <a:solidFill>
                  <a:schemeClr val="accent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prožitek</a:t>
            </a:r>
            <a:r>
              <a:rPr lang="cs-CZ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z ní. Již zmíněná fotodokumentace či videozáznam jsou trvalými důkazy toho, co se v přírodě událo. Výsledné dílo je nazýváno </a:t>
            </a:r>
            <a:r>
              <a:rPr lang="cs-CZ" b="1" i="0" dirty="0">
                <a:solidFill>
                  <a:schemeClr val="accent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reliktem</a:t>
            </a:r>
            <a:r>
              <a:rPr lang="cs-CZ" b="0" i="0" dirty="0">
                <a:solidFill>
                  <a:schemeClr val="accent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119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0E1D2-B5F1-40A1-ABFA-6DCCFF59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m</a:t>
            </a:r>
            <a:r>
              <a:rPr lang="cs-CZ" dirty="0">
                <a:latin typeface="Bahnschrift SemiBold" panose="020B0502040204020203" pitchFamily="34" charset="0"/>
              </a:rPr>
              <a:t>ů</a:t>
            </a:r>
            <a:r>
              <a:rPr lang="cs-CZ" dirty="0"/>
              <a:t>že vypadat? </a:t>
            </a:r>
          </a:p>
        </p:txBody>
      </p:sp>
      <p:pic>
        <p:nvPicPr>
          <p:cNvPr id="1026" name="Picture 2" descr="Pondělí: Co podzim dal...">
            <a:extLst>
              <a:ext uri="{FF2B5EF4-FFF2-40B4-BE49-F238E27FC236}">
                <a16:creationId xmlns:a16="http://schemas.microsoft.com/office/drawing/2014/main" id="{0060787C-B58B-408E-985B-FE7102331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908883"/>
            <a:ext cx="3245529" cy="202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nd art | Výtvarná výchova">
            <a:extLst>
              <a:ext uri="{FF2B5EF4-FFF2-40B4-BE49-F238E27FC236}">
                <a16:creationId xmlns:a16="http://schemas.microsoft.com/office/drawing/2014/main" id="{DE3B41D3-1271-47FE-A617-61C349C9B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057346"/>
            <a:ext cx="3245529" cy="252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tist Spends Hours Arranging Natural Objects Into Stunning Mandalas,  Leaves Them For You To Find | Ephemeral art, Land art, Nature art">
            <a:extLst>
              <a:ext uri="{FF2B5EF4-FFF2-40B4-BE49-F238E27FC236}">
                <a16:creationId xmlns:a16="http://schemas.microsoft.com/office/drawing/2014/main" id="{4B1E076D-E737-478A-8627-97154EDB4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072" y="1908883"/>
            <a:ext cx="7134092" cy="467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471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and art v parku - Tipy deníku Českolipský deník">
            <a:extLst>
              <a:ext uri="{FF2B5EF4-FFF2-40B4-BE49-F238E27FC236}">
                <a16:creationId xmlns:a16="http://schemas.microsoft.com/office/drawing/2014/main" id="{23917FD1-392D-4254-B60F-9254D916E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" r="2114"/>
          <a:stretch/>
        </p:blipFill>
        <p:spPr bwMode="auto">
          <a:xfrm>
            <a:off x="319596" y="258483"/>
            <a:ext cx="4946203" cy="289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ísto pro život - didaktický portál | Mista, místečka Nečíně a okolních obcí">
            <a:extLst>
              <a:ext uri="{FF2B5EF4-FFF2-40B4-BE49-F238E27FC236}">
                <a16:creationId xmlns:a16="http://schemas.microsoft.com/office/drawing/2014/main" id="{4D4778CA-EDC2-4AFD-A807-8DA96A252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6" y="3300648"/>
            <a:ext cx="3856733" cy="289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and Art, umění zasahující přírody">
            <a:extLst>
              <a:ext uri="{FF2B5EF4-FFF2-40B4-BE49-F238E27FC236}">
                <a16:creationId xmlns:a16="http://schemas.microsoft.com/office/drawing/2014/main" id="{886CB9FF-13C0-4B2A-B79D-C6E6D3E53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" r="4141"/>
          <a:stretch/>
        </p:blipFill>
        <p:spPr bwMode="auto">
          <a:xfrm>
            <a:off x="7936637" y="258481"/>
            <a:ext cx="4028952" cy="28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nvironmental Land Art by Dietmar Voorwold Creations in Nature | Arte  ambiental, Arte com seixos, Arte com pedras">
            <a:extLst>
              <a:ext uri="{FF2B5EF4-FFF2-40B4-BE49-F238E27FC236}">
                <a16:creationId xmlns:a16="http://schemas.microsoft.com/office/drawing/2014/main" id="{2FF7665E-F836-4743-B87B-7B134FB2F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406" y="258482"/>
            <a:ext cx="2301800" cy="28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rtist Arranges Rocks And Leaves Into Beautiful Geometric Land Art | Bored  Panda">
            <a:extLst>
              <a:ext uri="{FF2B5EF4-FFF2-40B4-BE49-F238E27FC236}">
                <a16:creationId xmlns:a16="http://schemas.microsoft.com/office/drawing/2014/main" id="{B180C4A8-0D81-42F0-B0B0-8337997E3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362" y="3300648"/>
            <a:ext cx="3856733" cy="287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n on Herbst">
            <a:extLst>
              <a:ext uri="{FF2B5EF4-FFF2-40B4-BE49-F238E27FC236}">
                <a16:creationId xmlns:a16="http://schemas.microsoft.com/office/drawing/2014/main" id="{BD6679C3-0B22-4A57-B1CD-FEEDB3703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99"/>
          <a:stretch/>
        </p:blipFill>
        <p:spPr bwMode="auto">
          <a:xfrm>
            <a:off x="8325128" y="3300648"/>
            <a:ext cx="3640461" cy="287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1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ech leaves - James Brunt from Twitter | Land art, Garden art sculptures,  Environmental art">
            <a:extLst>
              <a:ext uri="{FF2B5EF4-FFF2-40B4-BE49-F238E27FC236}">
                <a16:creationId xmlns:a16="http://schemas.microsoft.com/office/drawing/2014/main" id="{40C86DA6-8C19-48DB-9DD6-4FC0C9435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31" y="301842"/>
            <a:ext cx="4157778" cy="624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and Art, Aneb Tvoříme V Přírodě | Atelier MontMartre">
            <a:extLst>
              <a:ext uri="{FF2B5EF4-FFF2-40B4-BE49-F238E27FC236}">
                <a16:creationId xmlns:a16="http://schemas.microsoft.com/office/drawing/2014/main" id="{2440A908-7ECC-4908-93AB-B6A653FD0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38011" y="3164540"/>
            <a:ext cx="3861787" cy="289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and art – umění, které můžete potkat na procházce v přírodě | Plus">
            <a:extLst>
              <a:ext uri="{FF2B5EF4-FFF2-40B4-BE49-F238E27FC236}">
                <a16:creationId xmlns:a16="http://schemas.microsoft.com/office/drawing/2014/main" id="{B9D22BEE-51D6-4147-A7FF-B9DD61C87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5" r="42039"/>
          <a:stretch/>
        </p:blipFill>
        <p:spPr bwMode="auto">
          <a:xfrm>
            <a:off x="7684000" y="2681055"/>
            <a:ext cx="3706192" cy="386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idal Art: Snow Day | Snow art, Earth art, Winter art">
            <a:extLst>
              <a:ext uri="{FF2B5EF4-FFF2-40B4-BE49-F238E27FC236}">
                <a16:creationId xmlns:a16="http://schemas.microsoft.com/office/drawing/2014/main" id="{AE416802-97D7-456A-8397-9809F9CB2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494" y="315156"/>
            <a:ext cx="2917796" cy="218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Winter Picnic with Kids, Fun Backyard Decorating Ideas | Snow art, Land art,  Snow sculptures">
            <a:extLst>
              <a:ext uri="{FF2B5EF4-FFF2-40B4-BE49-F238E27FC236}">
                <a16:creationId xmlns:a16="http://schemas.microsoft.com/office/drawing/2014/main" id="{8EADA2B8-96BD-40E3-8E5D-40D719683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192" y="315156"/>
            <a:ext cx="3651999" cy="218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07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B8DD2-3FC3-4B3C-9190-748C4E8404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8000" dirty="0"/>
              <a:t>Zkus vytvo</a:t>
            </a:r>
            <a:r>
              <a:rPr lang="cs-CZ" sz="8000" dirty="0">
                <a:latin typeface="Bahnschrift SemiBold" panose="020B0502040204020203" pitchFamily="34" charset="0"/>
              </a:rPr>
              <a:t>ř</a:t>
            </a:r>
            <a:r>
              <a:rPr lang="cs-CZ" sz="8000" dirty="0"/>
              <a:t>it sv</a:t>
            </a:r>
            <a:r>
              <a:rPr lang="cs-CZ" sz="7200" dirty="0">
                <a:latin typeface="Bahnschrift SemiBold" panose="020B0502040204020203" pitchFamily="34" charset="0"/>
              </a:rPr>
              <a:t>ů</a:t>
            </a:r>
            <a:r>
              <a:rPr lang="cs-CZ" sz="8000" dirty="0"/>
              <a:t>j vlastní Land - art!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B271A12-E926-42A7-8874-3261E2CD8A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Poté ho vyfoť a pošli mi ho:))</a:t>
            </a:r>
          </a:p>
        </p:txBody>
      </p:sp>
    </p:spTree>
    <p:extLst>
      <p:ext uri="{BB962C8B-B14F-4D97-AF65-F5344CB8AC3E}">
        <p14:creationId xmlns:p14="http://schemas.microsoft.com/office/powerpoint/2010/main" val="391992433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311C1F"/>
      </a:dk2>
      <a:lt2>
        <a:srgbClr val="F2F0F3"/>
      </a:lt2>
      <a:accent1>
        <a:srgbClr val="78AE44"/>
      </a:accent1>
      <a:accent2>
        <a:srgbClr val="9DA838"/>
      </a:accent2>
      <a:accent3>
        <a:srgbClr val="C19B4C"/>
      </a:accent3>
      <a:accent4>
        <a:srgbClr val="B15A3B"/>
      </a:accent4>
      <a:accent5>
        <a:srgbClr val="C34D5E"/>
      </a:accent5>
      <a:accent6>
        <a:srgbClr val="B13B7E"/>
      </a:accent6>
      <a:hlink>
        <a:srgbClr val="C04442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190</Words>
  <Application>Microsoft Office PowerPoint</Application>
  <PresentationFormat>Širokoúhlá obrazovka</PresentationFormat>
  <Paragraphs>12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Bahnschrift SemiBold</vt:lpstr>
      <vt:lpstr>Calibri</vt:lpstr>
      <vt:lpstr>Modern Love</vt:lpstr>
      <vt:lpstr>The Hand</vt:lpstr>
      <vt:lpstr>SketchyVTI</vt:lpstr>
      <vt:lpstr>Land - Art</vt:lpstr>
      <vt:lpstr>Co je Land – art?</vt:lpstr>
      <vt:lpstr>Co k němu potřebujeme? </vt:lpstr>
      <vt:lpstr>Jak může vypadat? </vt:lpstr>
      <vt:lpstr>Prezentace aplikace PowerPoint</vt:lpstr>
      <vt:lpstr>Prezentace aplikace PowerPoint</vt:lpstr>
      <vt:lpstr>Zkus vytvořit svůj vlastní Land - art!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- Art</dc:title>
  <dc:creator>Denisa Kubová</dc:creator>
  <cp:lastModifiedBy>Denisa Kubová</cp:lastModifiedBy>
  <cp:revision>3</cp:revision>
  <dcterms:created xsi:type="dcterms:W3CDTF">2021-01-18T09:59:23Z</dcterms:created>
  <dcterms:modified xsi:type="dcterms:W3CDTF">2021-01-18T10:24:27Z</dcterms:modified>
</cp:coreProperties>
</file>