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2"/>
  </p:notesMasterIdLst>
  <p:sldIdLst>
    <p:sldId id="256" r:id="rId2"/>
    <p:sldId id="257" r:id="rId3"/>
    <p:sldId id="315" r:id="rId4"/>
    <p:sldId id="298" r:id="rId5"/>
    <p:sldId id="314" r:id="rId6"/>
    <p:sldId id="300" r:id="rId7"/>
    <p:sldId id="301" r:id="rId8"/>
    <p:sldId id="302" r:id="rId9"/>
    <p:sldId id="318" r:id="rId10"/>
    <p:sldId id="319" r:id="rId11"/>
    <p:sldId id="317" r:id="rId12"/>
    <p:sldId id="269" r:id="rId13"/>
    <p:sldId id="287" r:id="rId14"/>
    <p:sldId id="316" r:id="rId15"/>
    <p:sldId id="321" r:id="rId16"/>
    <p:sldId id="291" r:id="rId17"/>
    <p:sldId id="320" r:id="rId18"/>
    <p:sldId id="289" r:id="rId19"/>
    <p:sldId id="274" r:id="rId20"/>
    <p:sldId id="294" r:id="rId21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861CA-43D4-47C0-B252-FA00BE4727FD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936D-6863-48FE-BA1A-453B74BE8E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48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36D-6863-48FE-BA1A-453B74BE8ED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36D-6863-48FE-BA1A-453B74BE8ED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36D-6863-48FE-BA1A-453B74BE8ED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35677" y="1700034"/>
            <a:ext cx="5386648" cy="574393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16102" y="1847088"/>
            <a:ext cx="5225796" cy="54498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2846070" y="1690307"/>
            <a:ext cx="1165860" cy="853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2914650" y="1690308"/>
            <a:ext cx="1028700" cy="73152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461" y="2788351"/>
            <a:ext cx="5101080" cy="34544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465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6242749"/>
            <a:ext cx="5102352" cy="6705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5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050"/>
            </a:lvl2pPr>
            <a:lvl3pPr marL="685800" indent="0" algn="ctr">
              <a:buNone/>
              <a:defRPr sz="1050"/>
            </a:lvl3pPr>
            <a:lvl4pPr marL="1028700" indent="0" algn="ctr">
              <a:buNone/>
              <a:defRPr sz="1050"/>
            </a:lvl4pPr>
            <a:lvl5pPr marL="1371600" indent="0" algn="ctr">
              <a:buNone/>
              <a:defRPr sz="1050"/>
            </a:lvl5pPr>
            <a:lvl6pPr marL="1714500" indent="0" algn="ctr">
              <a:buNone/>
              <a:defRPr sz="1050"/>
            </a:lvl6pPr>
            <a:lvl7pPr marL="2057400" indent="0" algn="ctr">
              <a:buNone/>
              <a:defRPr sz="1050"/>
            </a:lvl7pPr>
            <a:lvl8pPr marL="2400300" indent="0" algn="ctr">
              <a:buNone/>
              <a:defRPr sz="1050"/>
            </a:lvl8pPr>
            <a:lvl9pPr marL="2743200" indent="0" algn="ctr">
              <a:buNone/>
              <a:defRPr sz="105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948940" y="1769584"/>
            <a:ext cx="960120" cy="609600"/>
          </a:xfrm>
        </p:spPr>
        <p:txBody>
          <a:bodyPr/>
          <a:lstStyle>
            <a:lvl1pPr algn="ctr">
              <a:defRPr sz="82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828702" y="6948080"/>
            <a:ext cx="3321844" cy="304800"/>
          </a:xfrm>
        </p:spPr>
        <p:txBody>
          <a:bodyPr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4841393" y="6949440"/>
            <a:ext cx="1187933" cy="304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38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39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7775" y="1016000"/>
            <a:ext cx="1328738" cy="7010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016000"/>
            <a:ext cx="4543425" cy="70104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4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735677" y="1700034"/>
            <a:ext cx="5386648" cy="574393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16102" y="1847088"/>
            <a:ext cx="5225796" cy="54498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2846070" y="1690307"/>
            <a:ext cx="1165860" cy="853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2914650" y="1690308"/>
            <a:ext cx="1028700" cy="73152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38" y="2792412"/>
            <a:ext cx="5102352" cy="345033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465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539" y="6242749"/>
            <a:ext cx="5102352" cy="67056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8940" y="1767840"/>
            <a:ext cx="960120" cy="609600"/>
          </a:xfrm>
        </p:spPr>
        <p:txBody>
          <a:bodyPr/>
          <a:lstStyle>
            <a:lvl1pPr algn="ctr">
              <a:defRPr lang="en-US" sz="82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8509" y="6948080"/>
            <a:ext cx="3322701" cy="3048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033" y="6948080"/>
            <a:ext cx="1188149" cy="304800"/>
          </a:xfrm>
        </p:spPr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46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804160"/>
            <a:ext cx="2743200" cy="524256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0" y="2804160"/>
            <a:ext cx="2743200" cy="524256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93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765779"/>
            <a:ext cx="2743200" cy="85344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3674531"/>
            <a:ext cx="2743200" cy="4267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765779"/>
            <a:ext cx="2743200" cy="85344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675441"/>
            <a:ext cx="2743200" cy="4267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51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79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1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8110" y="231648"/>
            <a:ext cx="4798886" cy="86807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5073968" y="231648"/>
            <a:ext cx="1645920" cy="8680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09856"/>
            <a:ext cx="1367314" cy="219456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32" y="1209524"/>
            <a:ext cx="4071642" cy="672495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048000"/>
            <a:ext cx="1367314" cy="46736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846444" y="8413448"/>
            <a:ext cx="82296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5151120" y="365760"/>
            <a:ext cx="1491615" cy="841248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69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73968" y="231648"/>
            <a:ext cx="1645920" cy="8680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04672"/>
            <a:ext cx="1368171" cy="2194560"/>
          </a:xfrm>
        </p:spPr>
        <p:txBody>
          <a:bodyPr anchor="b">
            <a:noAutofit/>
          </a:bodyPr>
          <a:lstStyle>
            <a:lvl1pPr algn="l">
              <a:defRPr sz="1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87" y="231648"/>
            <a:ext cx="4798886" cy="868070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048000"/>
            <a:ext cx="1368171" cy="46695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675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8160" y="8412480"/>
            <a:ext cx="82296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151120" y="365760"/>
            <a:ext cx="1491615" cy="841248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863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017" y="231648"/>
            <a:ext cx="6593967" cy="868070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856792"/>
            <a:ext cx="576072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804160"/>
            <a:ext cx="5760720" cy="524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76" y="8412480"/>
            <a:ext cx="15430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D090C6-D864-4A67-9FB3-8B454760722C}" type="datetimeFigureOut">
              <a:rPr lang="cs-CZ" smtClean="0"/>
              <a:pPr/>
              <a:t>03.11.2019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7672" y="8412480"/>
            <a:ext cx="2962656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537" y="8412480"/>
            <a:ext cx="82296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91589C-E009-400C-98B7-3C3639F1FF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87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zscirkvice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novinari.zscirkvice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i2symbol.com/stickers/smileys/crying-laugh-hand-gesture-10ffafac9822482f1d3ff71d18f315c3?l=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pinterest.ca/pin/14355292544309717/?nic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14500" y="2032844"/>
            <a:ext cx="3429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943634"/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1102" y="277920"/>
            <a:ext cx="60901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ČASOPIS   CÍRKVIČÁK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1. číslo</a:t>
            </a:r>
            <a:endParaRPr kumimoji="0" lang="cs-CZ" altLang="cs-CZ" sz="4000" b="1" i="0" u="none" strike="noStrike" normalizeH="0" baseline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obrázek 1" descr="Základní škola Církvic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790" y="2588984"/>
            <a:ext cx="2878751" cy="105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írkvice (okres Kutná Hora) – Wikiped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03" y="3787170"/>
            <a:ext cx="4360790" cy="326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603950" y="8013071"/>
            <a:ext cx="406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Školní rok 2019/2020</a:t>
            </a:r>
            <a:endParaRPr lang="cs-CZ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0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40" y="467544"/>
            <a:ext cx="5760720" cy="936104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/>
              <a:t>ROZHOVOR…</a:t>
            </a:r>
            <a:br>
              <a:rPr lang="cs-CZ" sz="2400" b="1" dirty="0" smtClean="0"/>
            </a:br>
            <a:r>
              <a:rPr lang="cs-CZ" sz="2400" b="1" dirty="0" smtClean="0"/>
              <a:t>s naším spolužákem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1619672"/>
            <a:ext cx="5760720" cy="6912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Zeptali jsme se našeho spolužáka Honzy Štípka, jak se mu líbilo v Americe….</a:t>
            </a:r>
          </a:p>
          <a:p>
            <a:pPr lvl="0"/>
            <a:r>
              <a:rPr lang="cs-CZ" b="1" dirty="0" smtClean="0"/>
              <a:t>Kde všude jsi </a:t>
            </a:r>
            <a:r>
              <a:rPr lang="cs-CZ" b="1" dirty="0"/>
              <a:t>byl?</a:t>
            </a:r>
          </a:p>
          <a:p>
            <a:r>
              <a:rPr lang="cs-CZ" dirty="0"/>
              <a:t>B</a:t>
            </a:r>
            <a:r>
              <a:rPr lang="cs-CZ" dirty="0" smtClean="0"/>
              <a:t>yl </a:t>
            </a:r>
            <a:r>
              <a:rPr lang="cs-CZ" dirty="0"/>
              <a:t>jsem v Los Angeles, Las Vegas</a:t>
            </a:r>
            <a:r>
              <a:rPr lang="cs-CZ" dirty="0" smtClean="0"/>
              <a:t>, Hollywoodu ,San Franciscu.</a:t>
            </a:r>
            <a:endParaRPr lang="cs-CZ" dirty="0"/>
          </a:p>
          <a:p>
            <a:pPr lvl="0"/>
            <a:r>
              <a:rPr lang="cs-CZ" b="1" dirty="0"/>
              <a:t>Co jsi navštívil?</a:t>
            </a:r>
          </a:p>
          <a:p>
            <a:r>
              <a:rPr lang="cs-CZ" dirty="0"/>
              <a:t>N</a:t>
            </a:r>
            <a:r>
              <a:rPr lang="cs-CZ" dirty="0" smtClean="0"/>
              <a:t>ápis </a:t>
            </a:r>
            <a:r>
              <a:rPr lang="cs-CZ" dirty="0" err="1" smtClean="0"/>
              <a:t>Holywood</a:t>
            </a:r>
            <a:r>
              <a:rPr lang="cs-CZ" dirty="0" smtClean="0"/>
              <a:t>, chodník slávy, most </a:t>
            </a:r>
            <a:r>
              <a:rPr lang="cs-CZ" dirty="0" err="1" smtClean="0"/>
              <a:t>Golden</a:t>
            </a:r>
            <a:r>
              <a:rPr lang="cs-CZ" dirty="0" smtClean="0"/>
              <a:t> </a:t>
            </a:r>
            <a:r>
              <a:rPr lang="cs-CZ" dirty="0" err="1" smtClean="0"/>
              <a:t>Gate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smtClean="0"/>
              <a:t>jel jsem na ostrov, </a:t>
            </a:r>
            <a:r>
              <a:rPr lang="cs-CZ" dirty="0"/>
              <a:t>na kterém je </a:t>
            </a:r>
            <a:r>
              <a:rPr lang="cs-CZ" dirty="0" smtClean="0"/>
              <a:t>vězení  Alcatraz.</a:t>
            </a:r>
            <a:endParaRPr lang="cs-CZ" dirty="0"/>
          </a:p>
          <a:p>
            <a:pPr lvl="0"/>
            <a:r>
              <a:rPr lang="cs-CZ" b="1" dirty="0"/>
              <a:t>Co se ti nejvíc líbilo?</a:t>
            </a:r>
          </a:p>
          <a:p>
            <a:r>
              <a:rPr lang="cs-CZ" dirty="0"/>
              <a:t>Chodník slávy   a  </a:t>
            </a:r>
            <a:r>
              <a:rPr lang="cs-CZ" dirty="0" smtClean="0"/>
              <a:t>Hollywood.</a:t>
            </a:r>
            <a:endParaRPr lang="cs-CZ" dirty="0"/>
          </a:p>
          <a:p>
            <a:r>
              <a:rPr lang="cs-CZ" b="1" dirty="0" smtClean="0"/>
              <a:t>Jak ses dostal právě do Ameriky?</a:t>
            </a:r>
            <a:endParaRPr lang="cs-CZ" b="1" dirty="0"/>
          </a:p>
          <a:p>
            <a:r>
              <a:rPr lang="cs-CZ" dirty="0"/>
              <a:t>Táta </a:t>
            </a:r>
            <a:r>
              <a:rPr lang="cs-CZ" dirty="0" smtClean="0"/>
              <a:t>se na tom dohodl </a:t>
            </a:r>
            <a:r>
              <a:rPr lang="cs-CZ" dirty="0"/>
              <a:t>s </a:t>
            </a:r>
            <a:r>
              <a:rPr lang="cs-CZ" dirty="0" smtClean="0"/>
              <a:t>tetou.</a:t>
            </a:r>
            <a:endParaRPr lang="cs-CZ" dirty="0"/>
          </a:p>
          <a:p>
            <a:r>
              <a:rPr lang="cs-CZ" b="1" dirty="0" smtClean="0"/>
              <a:t>Co </a:t>
            </a:r>
            <a:r>
              <a:rPr lang="cs-CZ" b="1" dirty="0"/>
              <a:t>se tě nejvíc překvapilo?</a:t>
            </a:r>
          </a:p>
          <a:p>
            <a:r>
              <a:rPr lang="cs-CZ" dirty="0"/>
              <a:t>Jezdí v jiném pruhu</a:t>
            </a:r>
            <a:r>
              <a:rPr lang="cs-CZ" dirty="0" smtClean="0"/>
              <a:t>, mají </a:t>
            </a:r>
            <a:r>
              <a:rPr lang="cs-CZ" dirty="0"/>
              <a:t>placaté </a:t>
            </a:r>
            <a:r>
              <a:rPr lang="cs-CZ" dirty="0" smtClean="0"/>
              <a:t>zásuvky.</a:t>
            </a:r>
            <a:r>
              <a:rPr lang="cs-CZ" dirty="0"/>
              <a:t> </a:t>
            </a:r>
            <a:r>
              <a:rPr lang="cs-CZ" dirty="0" smtClean="0"/>
              <a:t>Také to, že vám udělají hvězdu </a:t>
            </a:r>
            <a:r>
              <a:rPr lang="cs-CZ" dirty="0"/>
              <a:t>na chodník slávy  za deset </a:t>
            </a:r>
            <a:r>
              <a:rPr lang="cs-CZ" dirty="0" smtClean="0"/>
              <a:t>dolarů, a </a:t>
            </a:r>
            <a:r>
              <a:rPr lang="cs-CZ" dirty="0"/>
              <a:t>pak </a:t>
            </a:r>
            <a:r>
              <a:rPr lang="cs-CZ" dirty="0" smtClean="0"/>
              <a:t>ji zase vyndají.</a:t>
            </a:r>
            <a:endParaRPr lang="cs-CZ" dirty="0"/>
          </a:p>
          <a:p>
            <a:r>
              <a:rPr lang="cs-CZ" b="1" dirty="0" smtClean="0"/>
              <a:t>Jak </a:t>
            </a:r>
            <a:r>
              <a:rPr lang="cs-CZ" b="1" dirty="0"/>
              <a:t>se ti tam líbilo ?</a:t>
            </a:r>
          </a:p>
          <a:p>
            <a:r>
              <a:rPr lang="cs-CZ" dirty="0"/>
              <a:t>Bylo to </a:t>
            </a:r>
            <a:r>
              <a:rPr lang="cs-CZ" dirty="0" smtClean="0"/>
              <a:t>dobrý.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			          Foto: gcn.com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Chtěli byste se s našimi čtenáři podělit také o zážitky ze svých cest? Kontaktujte nás na našem redakčním e-mailu </a:t>
            </a:r>
            <a:r>
              <a:rPr lang="cs-CZ" dirty="0" smtClean="0">
                <a:hlinkClick r:id="rId2"/>
              </a:rPr>
              <a:t>novinari.zscirkvice@gmail.com</a:t>
            </a:r>
            <a:r>
              <a:rPr lang="cs-CZ" dirty="0" smtClean="0"/>
              <a:t>, nebo přes naši šéfredaktorku Amálku Matouškovou.</a:t>
            </a:r>
            <a:endParaRPr lang="cs-CZ" dirty="0"/>
          </a:p>
        </p:txBody>
      </p:sp>
      <p:pic>
        <p:nvPicPr>
          <p:cNvPr id="9219" name="Picture 3" descr="C:\Users\Marie\Desktop\církvičák\stažený soub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5724128"/>
            <a:ext cx="4824536" cy="130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9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80" y="467544"/>
            <a:ext cx="5760720" cy="1008112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/>
              <a:t>LUŠTĚTE S NÁMI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1403648"/>
            <a:ext cx="5760720" cy="664307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1. Dělá se z něj med</a:t>
            </a:r>
          </a:p>
          <a:p>
            <a:r>
              <a:rPr lang="cs-CZ" dirty="0"/>
              <a:t>2. Dravec</a:t>
            </a:r>
          </a:p>
          <a:p>
            <a:r>
              <a:rPr lang="cs-CZ" dirty="0"/>
              <a:t>3. Strom z plody žaludy </a:t>
            </a:r>
          </a:p>
          <a:p>
            <a:r>
              <a:rPr lang="cs-CZ" dirty="0"/>
              <a:t>4. Budova ve které se učíme </a:t>
            </a:r>
          </a:p>
          <a:p>
            <a:r>
              <a:rPr lang="cs-CZ" dirty="0"/>
              <a:t>5. Housenka, co má 100 noh </a:t>
            </a:r>
          </a:p>
          <a:p>
            <a:r>
              <a:rPr lang="cs-CZ" dirty="0"/>
              <a:t>6. Plaz s krunýřem</a:t>
            </a:r>
          </a:p>
          <a:p>
            <a:r>
              <a:rPr lang="cs-CZ" dirty="0"/>
              <a:t>7. Jméno naší šéfredaktorky</a:t>
            </a:r>
          </a:p>
          <a:p>
            <a:pPr marL="1703550" lvl="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Připravila: </a:t>
            </a:r>
            <a:r>
              <a:rPr lang="cs-CZ" dirty="0" err="1" smtClean="0"/>
              <a:t>Adri</a:t>
            </a:r>
            <a:r>
              <a:rPr lang="cs-CZ" dirty="0" smtClean="0"/>
              <a:t> Doubravová</a:t>
            </a:r>
            <a:endParaRPr lang="cs-CZ" dirty="0"/>
          </a:p>
        </p:txBody>
      </p:sp>
      <p:pic>
        <p:nvPicPr>
          <p:cNvPr id="8194" name="Picture 2" descr="C:\Users\Marie\Desktop\Výstřiž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9" y="1403648"/>
            <a:ext cx="576421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8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03336" y="402391"/>
            <a:ext cx="395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POBAVTE SE S NÁMI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0164" y="715435"/>
            <a:ext cx="6338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 </a:t>
            </a: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pPr algn="just"/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                           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		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5488" y="1133856"/>
            <a:ext cx="596188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Pepíček dostane za trest napsat stokrát „Nebudu tykat paní učitelce.“</a:t>
            </a:r>
          </a:p>
          <a:p>
            <a:r>
              <a:rPr lang="cs-CZ" sz="2000" dirty="0" smtClean="0"/>
              <a:t>Pepíček to napsal dvěstěkrát,tak se ho učitelka zeptala,proč to napsal tolikrát.</a:t>
            </a:r>
          </a:p>
          <a:p>
            <a:r>
              <a:rPr lang="cs-CZ" sz="2000" dirty="0" smtClean="0"/>
              <a:t>Pepíček odpoví: „Jsem ti chtěl udělat radost…“</a:t>
            </a:r>
          </a:p>
          <a:p>
            <a:r>
              <a:rPr lang="cs-CZ" sz="2000" dirty="0" smtClean="0"/>
              <a:t> </a:t>
            </a:r>
          </a:p>
          <a:p>
            <a:endParaRPr lang="cs-CZ" sz="2000" dirty="0" smtClean="0"/>
          </a:p>
          <a:p>
            <a:r>
              <a:rPr lang="cs-CZ" sz="2000" dirty="0" smtClean="0"/>
              <a:t>Nováku, na vaší lavici je 7 much.</a:t>
            </a:r>
          </a:p>
          <a:p>
            <a:r>
              <a:rPr lang="cs-CZ" sz="2000" dirty="0" smtClean="0"/>
              <a:t>Když zabijete jednu, kolik jich tam zbude?</a:t>
            </a:r>
          </a:p>
          <a:p>
            <a:r>
              <a:rPr lang="cs-CZ" sz="2000" dirty="0" smtClean="0"/>
              <a:t>Jedna ta mrtvá.</a:t>
            </a:r>
          </a:p>
          <a:p>
            <a:r>
              <a:rPr lang="cs-CZ" sz="2000" dirty="0" smtClean="0"/>
              <a:t>Ostatní uletí.</a:t>
            </a:r>
          </a:p>
          <a:p>
            <a:r>
              <a:rPr lang="cs-CZ" sz="2000" dirty="0" smtClean="0"/>
              <a:t> </a:t>
            </a:r>
          </a:p>
          <a:p>
            <a:endParaRPr lang="cs-CZ" sz="2000" dirty="0" smtClean="0"/>
          </a:p>
          <a:p>
            <a:r>
              <a:rPr lang="cs-CZ" sz="2000" dirty="0" smtClean="0"/>
              <a:t>Učitel k žákovi:</a:t>
            </a:r>
          </a:p>
          <a:p>
            <a:r>
              <a:rPr lang="cs-CZ" sz="2000" dirty="0" smtClean="0"/>
              <a:t>„Kde leží Amerika?“ </a:t>
            </a:r>
          </a:p>
          <a:p>
            <a:r>
              <a:rPr lang="cs-CZ" sz="2000" dirty="0" smtClean="0"/>
              <a:t>„Na mapě…“</a:t>
            </a:r>
          </a:p>
          <a:p>
            <a:r>
              <a:rPr lang="cs-CZ" sz="2000" dirty="0" smtClean="0"/>
              <a:t> </a:t>
            </a:r>
          </a:p>
          <a:p>
            <a:endParaRPr lang="cs-CZ" sz="2000" dirty="0" smtClean="0"/>
          </a:p>
          <a:p>
            <a:r>
              <a:rPr lang="cs-CZ" sz="2000" dirty="0" smtClean="0"/>
              <a:t>Kyslík a draslík si vyjdou na rande…</a:t>
            </a:r>
          </a:p>
          <a:p>
            <a:r>
              <a:rPr lang="cs-CZ" sz="2000" dirty="0" smtClean="0"/>
              <a:t>Bylo to OK.</a:t>
            </a:r>
          </a:p>
          <a:p>
            <a:pPr lvl="0"/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743201" y="7835153"/>
            <a:ext cx="3921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Stránku připravil: Kuba Doležal</a:t>
            </a:r>
          </a:p>
          <a:p>
            <a:r>
              <a:rPr lang="cs-CZ" sz="1400" dirty="0" smtClean="0"/>
              <a:t>Obrázek: </a:t>
            </a:r>
            <a:r>
              <a:rPr lang="cs-CZ" sz="1400" dirty="0" smtClean="0">
                <a:hlinkClick r:id="rId2"/>
              </a:rPr>
              <a:t>http://www.i2symbol.com/stickers/smileys/crying-laugh-hand-gesture-10ffafac9822482f1d3ff71d18f315c3?l=en</a:t>
            </a:r>
            <a:endParaRPr lang="cs-CZ" sz="1400" dirty="0"/>
          </a:p>
        </p:txBody>
      </p:sp>
      <p:pic>
        <p:nvPicPr>
          <p:cNvPr id="1026" name="Picture 2" descr="C:\Users\Uživatel\Desktop\Novináři kroužek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620" y="4522228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43840" y="7114367"/>
            <a:ext cx="7419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sz="2400" dirty="0" smtClean="0"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6146" name="AutoShape 2" descr="VÃ½sledek obrÃ¡zku pro senioÅ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394847" y="367999"/>
            <a:ext cx="447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JEŽIBABÍ BÁSNIČKA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6976" y="8214102"/>
            <a:ext cx="872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Napsala: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Amča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Matoušková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Obrázek: </a:t>
            </a:r>
            <a:r>
              <a:rPr lang="cs-CZ" sz="1000" dirty="0" smtClean="0">
                <a:hlinkClick r:id="rId2"/>
              </a:rPr>
              <a:t>https://www.pinterest.ca/pin/14355292544309717/?nic=1</a:t>
            </a:r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0080" y="1170432"/>
            <a:ext cx="5998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95946" y="1348353"/>
            <a:ext cx="5780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Ježibaba s ježibabou, </a:t>
            </a:r>
            <a:br>
              <a:rPr lang="cs-CZ" sz="2000" dirty="0" smtClean="0"/>
            </a:br>
            <a:r>
              <a:rPr lang="cs-CZ" sz="2000" dirty="0" smtClean="0"/>
              <a:t>na kopečku za Jihlavou,</a:t>
            </a:r>
          </a:p>
          <a:p>
            <a:pPr algn="ctr"/>
            <a:r>
              <a:rPr lang="cs-CZ" sz="2000" dirty="0" smtClean="0"/>
              <a:t>radily se radily, </a:t>
            </a:r>
          </a:p>
          <a:p>
            <a:pPr algn="ctr"/>
            <a:r>
              <a:rPr lang="cs-CZ" sz="2000" dirty="0" smtClean="0"/>
              <a:t>jak by nejlíp řádily. </a:t>
            </a:r>
          </a:p>
          <a:p>
            <a:pPr algn="ctr"/>
            <a:r>
              <a:rPr lang="cs-CZ" sz="2000" dirty="0" smtClean="0"/>
              <a:t>Čáry máry, </a:t>
            </a:r>
            <a:r>
              <a:rPr lang="cs-CZ" sz="2000" dirty="0" err="1" smtClean="0"/>
              <a:t>basta</a:t>
            </a:r>
            <a:r>
              <a:rPr lang="cs-CZ" sz="2000" dirty="0" smtClean="0"/>
              <a:t> </a:t>
            </a:r>
            <a:r>
              <a:rPr lang="cs-CZ" sz="2000" dirty="0" err="1" smtClean="0"/>
              <a:t>fidli</a:t>
            </a:r>
            <a:endParaRPr lang="cs-CZ" sz="2000" dirty="0" smtClean="0"/>
          </a:p>
          <a:p>
            <a:pPr algn="ctr"/>
            <a:r>
              <a:rPr lang="cs-CZ" sz="2000" dirty="0" smtClean="0"/>
              <a:t>košťátko nás ponese,</a:t>
            </a:r>
          </a:p>
          <a:p>
            <a:pPr algn="ctr"/>
            <a:r>
              <a:rPr lang="cs-CZ" sz="2000" dirty="0" smtClean="0"/>
              <a:t>poletíme jako vítr, </a:t>
            </a:r>
          </a:p>
          <a:p>
            <a:pPr algn="ctr"/>
            <a:r>
              <a:rPr lang="cs-CZ" sz="2000" dirty="0" smtClean="0"/>
              <a:t>bojte se nás bojte se.</a:t>
            </a:r>
            <a:endParaRPr lang="cs-CZ" sz="2000" dirty="0"/>
          </a:p>
        </p:txBody>
      </p:sp>
      <p:pic>
        <p:nvPicPr>
          <p:cNvPr id="1026" name="Picture 2" descr="C:\Users\Uživatel\Desktop\Novináři kroužek\d4ca62775dfed0e99157017dc83d9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990" y="4843732"/>
            <a:ext cx="3022600" cy="212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40" y="856792"/>
            <a:ext cx="5760720" cy="1122920"/>
          </a:xfrm>
        </p:spPr>
        <p:txBody>
          <a:bodyPr/>
          <a:lstStyle/>
          <a:p>
            <a:pPr algn="ctr"/>
            <a:r>
              <a:rPr lang="cs-CZ" dirty="0" smtClean="0"/>
              <a:t>Co si obléct na podzim?</a:t>
            </a:r>
            <a:endParaRPr lang="cs-CZ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8" y="2123729"/>
            <a:ext cx="5248843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68687" y="733966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Emma Papoušková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40" y="856792"/>
            <a:ext cx="5760720" cy="978904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/>
              <a:t>PŘINÁŠÍME TIPY….</a:t>
            </a:r>
            <a:br>
              <a:rPr lang="cs-CZ" sz="2400" b="1" dirty="0" smtClean="0"/>
            </a:br>
            <a:r>
              <a:rPr lang="cs-CZ" sz="2400" b="1" dirty="0" smtClean="0"/>
              <a:t>na výlety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80" y="2123728"/>
            <a:ext cx="5760720" cy="57069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DÝŇOVÝ SVĚT </a:t>
            </a:r>
            <a:r>
              <a:rPr lang="cs-CZ" dirty="0" smtClean="0"/>
              <a:t>je </a:t>
            </a:r>
            <a:r>
              <a:rPr lang="cs-CZ" dirty="0"/>
              <a:t>v Nové </a:t>
            </a:r>
            <a:r>
              <a:rPr lang="cs-CZ" dirty="0" smtClean="0"/>
              <a:t>Vsi u Leštiny. Kupte  si tam dýňové  lahůdky a pití. Vyzkoušejte </a:t>
            </a:r>
            <a:r>
              <a:rPr lang="cs-CZ" dirty="0" err="1" smtClean="0"/>
              <a:t>slámobazén</a:t>
            </a:r>
            <a:r>
              <a:rPr lang="cs-CZ" dirty="0" smtClean="0"/>
              <a:t> a strašidla na půdě nebo dřevěné bludiště. Kupte si dýně  a  vlastnoručně  je vydlabejte a pomalujte.                              </a:t>
            </a:r>
          </a:p>
          <a:p>
            <a:pPr marL="0" indent="0">
              <a:buNone/>
            </a:pPr>
            <a:r>
              <a:rPr lang="cs-CZ" dirty="0" smtClean="0"/>
              <a:t>Otevírací doba: o víkendu od 9:00 do 18:00</a:t>
            </a:r>
          </a:p>
          <a:p>
            <a:pPr marL="0" indent="0">
              <a:buNone/>
            </a:pPr>
            <a:r>
              <a:rPr lang="cs-CZ" dirty="0" smtClean="0"/>
              <a:t>Vstupné: dospělí 70 Kč; děti, důchodci, studenti 60 Kč, </a:t>
            </a:r>
            <a:r>
              <a:rPr lang="cs-CZ" dirty="0"/>
              <a:t>pes 5 </a:t>
            </a:r>
            <a:r>
              <a:rPr lang="cs-CZ" dirty="0" smtClean="0"/>
              <a:t>Kč</a:t>
            </a:r>
          </a:p>
          <a:p>
            <a:pPr marL="0" indent="0">
              <a:buNone/>
            </a:pPr>
            <a:r>
              <a:rPr lang="cs-CZ" dirty="0" smtClean="0"/>
              <a:t>Jedné spolužačce se tam líbilo hodně zvířátek.</a:t>
            </a:r>
          </a:p>
          <a:p>
            <a:pPr marL="0" indent="0">
              <a:buNone/>
            </a:pPr>
            <a:endParaRPr lang="cs-CZ" dirty="0" smtClean="0"/>
          </a:p>
          <a:p>
            <a:pPr marL="1703550" lvl="8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Adri</a:t>
            </a:r>
            <a:r>
              <a:rPr lang="cs-CZ" dirty="0" smtClean="0"/>
              <a:t> Doubravová, </a:t>
            </a:r>
            <a:r>
              <a:rPr lang="cs-CZ" dirty="0" err="1" smtClean="0"/>
              <a:t>Viki</a:t>
            </a:r>
            <a:r>
              <a:rPr lang="cs-CZ" dirty="0" smtClean="0"/>
              <a:t> Kubínová, Emma Papoušková</a:t>
            </a:r>
          </a:p>
          <a:p>
            <a:pPr marL="1703550" lvl="8" indent="0">
              <a:buNone/>
            </a:pPr>
            <a:endParaRPr lang="cs-CZ" dirty="0"/>
          </a:p>
          <a:p>
            <a:pPr marL="1703550" lvl="8" indent="0">
              <a:buNone/>
            </a:pPr>
            <a:endParaRPr lang="cs-CZ" dirty="0"/>
          </a:p>
        </p:txBody>
      </p:sp>
      <p:pic>
        <p:nvPicPr>
          <p:cNvPr id="4" name="obrázek 1" descr="Výsledek obrázku pro dýně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823" y="4788024"/>
            <a:ext cx="4514850" cy="29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493144" y="7884368"/>
            <a:ext cx="3193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	    Obrázek: dynovysvet.cz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20199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58820" y="182546"/>
            <a:ext cx="368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JAK TVOŘÍME O HODINÁCH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C:\Users\Marie\Desktop\církvičák\IMG_0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16" y="1835696"/>
            <a:ext cx="4839000" cy="32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8680" y="644211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Prvňáčci se začali učit písmenka, a tak tvořili i obrázky s těmi písmenky. O jako ovečka, korálkové S, pana </a:t>
            </a:r>
            <a:r>
              <a:rPr lang="cs-CZ" dirty="0" err="1" smtClean="0"/>
              <a:t>Uchouně</a:t>
            </a:r>
            <a:r>
              <a:rPr lang="cs-CZ" dirty="0" smtClean="0"/>
              <a:t> a paní </a:t>
            </a:r>
            <a:r>
              <a:rPr lang="cs-CZ" dirty="0" err="1" smtClean="0"/>
              <a:t>Uchouňovou</a:t>
            </a:r>
            <a:r>
              <a:rPr lang="cs-CZ" dirty="0" smtClean="0"/>
              <a:t> či luštěninové L.</a:t>
            </a:r>
            <a:endParaRPr lang="cs-CZ" dirty="0"/>
          </a:p>
        </p:txBody>
      </p:sp>
      <p:pic>
        <p:nvPicPr>
          <p:cNvPr id="10243" name="Picture 3" descr="C:\Users\Marie\Desktop\církvičák\IMG_0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15" y="5370243"/>
            <a:ext cx="4839001" cy="32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0015" y="8635806"/>
            <a:ext cx="277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Foto: Kuba Doležal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C:\Users\Marie\Desktop\církvičák\IMG_0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8" y="159633"/>
            <a:ext cx="4808601" cy="32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arie\Desktop\církvičák\IMG_0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0472" y="4048155"/>
            <a:ext cx="5432171" cy="362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04864" y="8606141"/>
            <a:ext cx="29924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                 Foto: Emma Papoušková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22880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4116" y="539552"/>
            <a:ext cx="59018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>
              <a:latin typeface="Calibri" pitchFamily="34" charset="0"/>
            </a:endParaRPr>
          </a:p>
          <a:p>
            <a:pPr algn="just"/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cs-CZ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2" name="AutoShape 2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4" name="AutoShape 4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72160" y="1219200"/>
            <a:ext cx="544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44116" y="539552"/>
            <a:ext cx="5901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Druháčci</a:t>
            </a:r>
            <a:r>
              <a:rPr lang="cs-CZ" dirty="0" smtClean="0"/>
              <a:t> vyráběli zeměkoule technikou kašírování. Připomněli si tak Den ozonové vrstvy. Podzim jim pak zase připomněly houbičky z rýže a čočky nebo listové sovičky.</a:t>
            </a:r>
            <a:endParaRPr lang="cs-CZ" dirty="0"/>
          </a:p>
        </p:txBody>
      </p:sp>
      <p:pic>
        <p:nvPicPr>
          <p:cNvPr id="12290" name="Picture 2" descr="C:\Users\Marie\Desktop\církvičák\IMG_0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14" y="1865531"/>
            <a:ext cx="4168173" cy="27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arie\Desktop\církvičák\IMG_0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3675" y="5482114"/>
            <a:ext cx="3804300" cy="253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Marie\Desktop\církvičák\IMG_0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53896" y="5501178"/>
            <a:ext cx="3846876" cy="25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72160" y="8652364"/>
            <a:ext cx="544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Foto: Marie Hlaváčková, Emma Papoušková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94944" y="2560320"/>
            <a:ext cx="541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 descr="C:\Users\Marie\Desktop\církvičák\IMG_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03" y="1468087"/>
            <a:ext cx="4338527" cy="28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arie\Desktop\církvičák\IMG_0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0261" y="5192589"/>
            <a:ext cx="4155580" cy="27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67003" y="509088"/>
            <a:ext cx="435905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REDAKČNÍ</a:t>
            </a:r>
            <a:r>
              <a:rPr kumimoji="0" lang="cs-CZ" altLang="cs-CZ" sz="24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RADA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Amálka Matoušková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Kuba Doležal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Doubravová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Emma Papoušková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Niki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Kloudová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Viki</a:t>
            </a:r>
            <a:r>
              <a:rPr lang="cs-CZ" alt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Kubínová</a:t>
            </a:r>
            <a:endParaRPr kumimoji="0" lang="cs-CZ" alt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07436" y="7884368"/>
            <a:ext cx="28055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latin typeface="Calibri" pitchFamily="34" charset="0"/>
              </a:rPr>
              <a:t>     	   Foto</a:t>
            </a:r>
            <a:r>
              <a:rPr lang="cs-CZ" sz="1300" dirty="0" smtClean="0">
                <a:latin typeface="Calibri" pitchFamily="34" charset="0"/>
              </a:rPr>
              <a:t>: Marie Hlaváčková</a:t>
            </a:r>
            <a:endParaRPr lang="cs-CZ" sz="1300" dirty="0">
              <a:latin typeface="Calibri" pitchFamily="34" charset="0"/>
            </a:endParaRPr>
          </a:p>
        </p:txBody>
      </p:sp>
      <p:pic>
        <p:nvPicPr>
          <p:cNvPr id="1026" name="Picture 2" descr="C:\Users\Marie\Desktop\církvičák\IMG_0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779911"/>
            <a:ext cx="6008317" cy="4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51352" y="864866"/>
            <a:ext cx="59018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>
              <a:latin typeface="Calibri" pitchFamily="34" charset="0"/>
            </a:endParaRPr>
          </a:p>
          <a:p>
            <a:pPr algn="just"/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cs-CZ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2" name="AutoShape 2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4" name="AutoShape 4" descr="https://email.seznam.cz/imageresize/?width=1920&amp;height=900&amp;mid=78432&amp;aid=2&amp;uid=585992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86080" y="955040"/>
            <a:ext cx="6177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14338" name="Picture 2" descr="C:\Users\Marie\Desktop\církvičák\IMG_0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3" y="1693704"/>
            <a:ext cx="4828961" cy="32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arie\Desktop\církvičák\IMG_0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50" y="5666180"/>
            <a:ext cx="3955140" cy="263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87881" y="275375"/>
            <a:ext cx="397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SLOVO   ŠÉFREDAKTORA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9203" y="1157971"/>
            <a:ext cx="59122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/>
          </a:p>
          <a:p>
            <a:pPr algn="just"/>
            <a:endParaRPr lang="cs-CZ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	</a:t>
            </a:r>
            <a:endParaRPr lang="cs-CZ" dirty="0">
              <a:latin typeface="Calibri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2596" y="795738"/>
            <a:ext cx="625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Calibri" pitchFamily="34" charset="0"/>
                <a:cs typeface="Calibri" pitchFamily="34" charset="0"/>
              </a:rPr>
              <a:t>Vážení čtenáři, </a:t>
            </a:r>
          </a:p>
          <a:p>
            <a:pPr algn="just"/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cs-CZ" sz="2400" dirty="0" smtClean="0">
                <a:latin typeface="Calibri" pitchFamily="34" charset="0"/>
                <a:cs typeface="Calibri" pitchFamily="34" charset="0"/>
              </a:rPr>
              <a:t>podzim už je tu a s ním i naše první číslo školního časopisu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Církvičák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2019/2020.</a:t>
            </a:r>
          </a:p>
          <a:p>
            <a:pPr algn="just"/>
            <a:r>
              <a:rPr lang="cs-CZ" sz="2400" dirty="0" smtClean="0">
                <a:latin typeface="Calibri" pitchFamily="34" charset="0"/>
                <a:cs typeface="Calibri" pitchFamily="34" charset="0"/>
              </a:rPr>
              <a:t>	Jsme nový tým složený ze čtvrťáků a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páťáků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. V tomto čísle vám přineseme tipy na výlety, protože budou podzimní prázdniny. Dočtete se o nás redaktorech, o školní olympiádě, školním parlamentu či srdíčkové sbírce.</a:t>
            </a:r>
          </a:p>
          <a:p>
            <a:pPr algn="just"/>
            <a:r>
              <a:rPr lang="cs-CZ" sz="2400" dirty="0" smtClean="0">
                <a:latin typeface="Calibri" pitchFamily="34" charset="0"/>
                <a:cs typeface="Calibri" pitchFamily="34" charset="0"/>
              </a:rPr>
              <a:t>	Doufám, že se vám bude naše první číslo líbit a pobavíte se. Doufám  také, že se vám</a:t>
            </a:r>
          </a:p>
          <a:p>
            <a:pPr algn="just"/>
            <a:r>
              <a:rPr lang="cs-CZ" sz="2400" dirty="0" smtClean="0">
                <a:latin typeface="Calibri" pitchFamily="34" charset="0"/>
                <a:cs typeface="Calibri" pitchFamily="34" charset="0"/>
              </a:rPr>
              <a:t>budou líbit i další vydání našeho časopisu, na kterých už teď pracujeme.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sz="2400" dirty="0"/>
          </a:p>
        </p:txBody>
      </p:sp>
      <p:pic>
        <p:nvPicPr>
          <p:cNvPr id="2050" name="Picture 2" descr="C:\Users\Marie\Desktop\církvičák\IMG_0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66" y="6327659"/>
            <a:ext cx="2861556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84398" y="8295179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 </a:t>
            </a:r>
            <a:r>
              <a:rPr lang="cs-CZ" sz="800" dirty="0" smtClean="0"/>
              <a:t>                     Foto: Marie Hlaváčková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232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56841" y="261257"/>
            <a:ext cx="470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REDAKTOŘI SE PŘEDSTAVUJÍ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7864" y="1101987"/>
            <a:ext cx="59122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/>
          </a:p>
          <a:p>
            <a:pPr algn="just"/>
            <a:endParaRPr lang="cs-CZ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	</a:t>
            </a:r>
            <a:endParaRPr lang="cs-CZ" dirty="0">
              <a:latin typeface="Calibri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0547" y="739356"/>
            <a:ext cx="6158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alibri" pitchFamily="34" charset="0"/>
                <a:cs typeface="Calibri" pitchFamily="34" charset="0"/>
              </a:rPr>
              <a:t>	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0962" y="1208868"/>
            <a:ext cx="619932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Amálka Matoušková, šéfredaktorka</a:t>
            </a:r>
          </a:p>
          <a:p>
            <a:r>
              <a:rPr lang="cs-CZ" dirty="0" smtClean="0"/>
              <a:t>Ahoj jsem </a:t>
            </a:r>
            <a:r>
              <a:rPr lang="cs-CZ" dirty="0" err="1" smtClean="0"/>
              <a:t>Amča</a:t>
            </a:r>
            <a:r>
              <a:rPr lang="cs-CZ" dirty="0" smtClean="0"/>
              <a:t>, chodím do 4.ročníku a jsem šéfredaktorka našeho časopisu. Mám mladšího</a:t>
            </a:r>
          </a:p>
          <a:p>
            <a:r>
              <a:rPr lang="cs-CZ" dirty="0" smtClean="0"/>
              <a:t>bratra Matyáše. Můj nejoblíbenější předmět jsou pracovní činnosti, moje nejoblíbenější jídlo je perník a </a:t>
            </a:r>
          </a:p>
          <a:p>
            <a:r>
              <a:rPr lang="cs-CZ" dirty="0" smtClean="0"/>
              <a:t>moje nejoblíbenější kniha je </a:t>
            </a:r>
            <a:r>
              <a:rPr lang="cs-CZ" dirty="0" err="1" smtClean="0"/>
              <a:t>Mila</a:t>
            </a:r>
            <a:r>
              <a:rPr lang="cs-CZ" dirty="0" smtClean="0"/>
              <a:t> a sen, protože je o koních. Moje nejmilejší zvíře je totiž kůň. Chodím na kroužky šperkování, divadlo, </a:t>
            </a:r>
            <a:r>
              <a:rPr lang="cs-CZ" dirty="0" smtClean="0"/>
              <a:t>kytaru, jógu</a:t>
            </a:r>
            <a:r>
              <a:rPr lang="cs-CZ" dirty="0" smtClean="0"/>
              <a:t>, vaření, němčinu, nauku, paličkování, které je dřina, ale potom jsem šťastná že je to hotové.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err="1" smtClean="0"/>
              <a:t>Adri</a:t>
            </a:r>
            <a:r>
              <a:rPr lang="cs-CZ" b="1" dirty="0" smtClean="0"/>
              <a:t> Doubravová, redaktorka</a:t>
            </a:r>
          </a:p>
          <a:p>
            <a:r>
              <a:rPr lang="cs-CZ" dirty="0" smtClean="0"/>
              <a:t>Ahoj, jsem </a:t>
            </a:r>
            <a:r>
              <a:rPr lang="cs-CZ" dirty="0" err="1" smtClean="0"/>
              <a:t>Adri</a:t>
            </a:r>
            <a:r>
              <a:rPr lang="cs-CZ" dirty="0" smtClean="0"/>
              <a:t>. Mám ráda zvířata a doma chovám jednoho křečka. Jmenuje se Róza. Fialová je moje nejoblíbenější barva. Bydlím na Kaňku na kopci. Mám o minutu mladšího bráchu </a:t>
            </a:r>
            <a:r>
              <a:rPr lang="cs-CZ" dirty="0" err="1" smtClean="0"/>
              <a:t>Matyho</a:t>
            </a:r>
            <a:r>
              <a:rPr lang="cs-CZ" dirty="0" smtClean="0"/>
              <a:t> a staršího bráchu Filipa, ještě jednoho nevlastního </a:t>
            </a:r>
            <a:r>
              <a:rPr lang="cs-CZ" dirty="0" err="1" smtClean="0"/>
              <a:t>Álu</a:t>
            </a:r>
            <a:r>
              <a:rPr lang="cs-CZ" dirty="0" smtClean="0"/>
              <a:t>. Nejradši jím tortillu. Ráda sportuju a má nejoblíbenější kniha je </a:t>
            </a:r>
            <a:r>
              <a:rPr lang="cs-CZ" dirty="0" err="1" smtClean="0"/>
              <a:t>Plants</a:t>
            </a:r>
            <a:r>
              <a:rPr lang="cs-CZ" dirty="0" smtClean="0"/>
              <a:t> vs. </a:t>
            </a:r>
            <a:r>
              <a:rPr lang="cs-CZ" dirty="0" err="1" smtClean="0"/>
              <a:t>Zombies</a:t>
            </a:r>
            <a:r>
              <a:rPr lang="cs-CZ" dirty="0" smtClean="0"/>
              <a:t> s podtitulem </a:t>
            </a:r>
            <a:r>
              <a:rPr lang="cs-CZ" dirty="0" smtClean="0"/>
              <a:t>Nový </a:t>
            </a:r>
            <a:r>
              <a:rPr lang="cs-CZ" dirty="0" smtClean="0"/>
              <a:t>domov. Ráda hraju na počítači.</a:t>
            </a:r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C:\Users\Marie\Desktop\církvičák\IMG_0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3779912"/>
            <a:ext cx="1134207" cy="11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e\Desktop\církvičák\IMG_0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01" y="7222965"/>
            <a:ext cx="1261527" cy="12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56841" y="261257"/>
            <a:ext cx="470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REDAKTOŘI SE PŘEDSTAVUJÍ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7864" y="1101987"/>
            <a:ext cx="59122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/>
          </a:p>
          <a:p>
            <a:pPr algn="just"/>
            <a:endParaRPr lang="cs-CZ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	</a:t>
            </a:r>
            <a:endParaRPr lang="cs-CZ" dirty="0">
              <a:latin typeface="Calibri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0547" y="739356"/>
            <a:ext cx="6158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alibri" pitchFamily="34" charset="0"/>
                <a:cs typeface="Calibri" pitchFamily="34" charset="0"/>
              </a:rPr>
              <a:t>	</a:t>
            </a: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0962" y="960896"/>
            <a:ext cx="619932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Kuba Doležal, redaktor</a:t>
            </a:r>
          </a:p>
          <a:p>
            <a:r>
              <a:rPr lang="cs-CZ" dirty="0" smtClean="0"/>
              <a:t>Ahoj já jsem Kuba, je mi deset let a bydlím v </a:t>
            </a:r>
            <a:r>
              <a:rPr lang="cs-CZ" dirty="0" err="1" smtClean="0"/>
              <a:t>Jakubě</a:t>
            </a:r>
            <a:r>
              <a:rPr lang="cs-CZ" dirty="0" smtClean="0"/>
              <a:t>. Mám starší sestru Báru, je jí třináct let. Mám rád zvířata. Máme doma tři kozy, čtyři králíky, psa, kočku, želvu a andulku. Moje nejoblíbenější barva je zelená.</a:t>
            </a:r>
          </a:p>
          <a:p>
            <a:r>
              <a:rPr lang="cs-CZ" dirty="0" smtClean="0"/>
              <a:t>Můj nejoblíbenější předmět je matematika a vlastivěda zeměpis. Hraju volejbal.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err="1" smtClean="0"/>
              <a:t>Nicol</a:t>
            </a:r>
            <a:r>
              <a:rPr lang="cs-CZ" b="1" dirty="0" smtClean="0"/>
              <a:t> Kloudová, redaktorka</a:t>
            </a:r>
          </a:p>
          <a:p>
            <a:r>
              <a:rPr lang="cs-CZ" dirty="0" smtClean="0"/>
              <a:t>Jmenuji se Niky  Kloudová. Je mi deset let. </a:t>
            </a:r>
          </a:p>
          <a:p>
            <a:r>
              <a:rPr lang="cs-CZ" dirty="0" smtClean="0"/>
              <a:t>Ráda se potápím a bruslím. Mám křečka Kaštánka.</a:t>
            </a:r>
          </a:p>
          <a:p>
            <a:r>
              <a:rPr lang="cs-CZ" dirty="0" smtClean="0"/>
              <a:t>Moje nejoblíbenější jídlo je kuře na paprice s těstovinami. Mám mladšího bratra Tomáše, je mu šest let. Moje oblíbená barva je modrá a fialová.</a:t>
            </a:r>
          </a:p>
          <a:p>
            <a:r>
              <a:rPr lang="cs-CZ" dirty="0" smtClean="0"/>
              <a:t>Můj nejoblíbenější předmět je vlastivěda-dějiny.</a:t>
            </a:r>
          </a:p>
          <a:p>
            <a:r>
              <a:rPr lang="cs-CZ" dirty="0" smtClean="0"/>
              <a:t>Mým koníčkem je také kreslení a starání se o zvířata . </a:t>
            </a:r>
          </a:p>
          <a:p>
            <a:r>
              <a:rPr lang="cs-CZ" dirty="0" smtClean="0"/>
              <a:t>Nerada dělám domácí úkoly. Ráda hraji volejbal .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C:\Users\Marie\Desktop\církvičák\IMG_0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5" y="2825019"/>
            <a:ext cx="1651324" cy="14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e\Desktop\církvičák\IMG_0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90" y="6948264"/>
            <a:ext cx="1599115" cy="1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18834" y="424665"/>
            <a:ext cx="443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REDAKTOŘI SE PŘEDSTAVUJÍ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7864" y="1101987"/>
            <a:ext cx="59122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 smtClean="0"/>
          </a:p>
          <a:p>
            <a:pPr algn="just"/>
            <a:endParaRPr lang="cs-CZ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	</a:t>
            </a:r>
            <a:endParaRPr lang="cs-CZ" dirty="0">
              <a:latin typeface="Calibri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6942" y="1317356"/>
            <a:ext cx="592035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Emma Papoušková, redaktorka</a:t>
            </a:r>
          </a:p>
          <a:p>
            <a:r>
              <a:rPr lang="cs-CZ" dirty="0" smtClean="0"/>
              <a:t>Vážení čtenáři, já jako novinářka bych vám chtěla něco říct o sobě. Jmenuji se Emma Papoušková, je mi jedenáct let a bydlím v </a:t>
            </a:r>
            <a:r>
              <a:rPr lang="cs-CZ" dirty="0" err="1" smtClean="0"/>
              <a:t>Církvici</a:t>
            </a:r>
            <a:r>
              <a:rPr lang="cs-CZ" dirty="0" smtClean="0"/>
              <a:t>. Mám pejska jménem </a:t>
            </a:r>
            <a:r>
              <a:rPr lang="cs-CZ" dirty="0" err="1" smtClean="0"/>
              <a:t>Sárinka</a:t>
            </a:r>
            <a:r>
              <a:rPr lang="cs-CZ" dirty="0" smtClean="0"/>
              <a:t> a morče jménem </a:t>
            </a:r>
            <a:r>
              <a:rPr lang="cs-CZ" dirty="0" err="1" smtClean="0"/>
              <a:t>Enninka</a:t>
            </a:r>
            <a:r>
              <a:rPr lang="cs-CZ" dirty="0" smtClean="0"/>
              <a:t>. Moje nejoblíbenější barvy jsou bílá a růžová. Z jídla mám ráda špagety, lívance a květákovou polívku. Ve škole mě baví pracovní činnosti a hudební výchova s paní učitelkou Annou Karolínou Smutnou a výtvarná výchova s paní učitelkou Jitkou Kvízovou. Z kroužků mě baví vaření a paličkování.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err="1" smtClean="0"/>
              <a:t>Viki</a:t>
            </a:r>
            <a:r>
              <a:rPr lang="cs-CZ" b="1" dirty="0" smtClean="0"/>
              <a:t> Kubínová, redaktorka</a:t>
            </a:r>
          </a:p>
          <a:p>
            <a:r>
              <a:rPr lang="cs-CZ" dirty="0" smtClean="0"/>
              <a:t>Vážení rodiče,děti a učitelé,chodím do 4 ročníku,jsem redaktorka.Mám ráda zvířata,mám ráda jídlo, líbí se mi všechny barvy. Mám ráda, když nemáme ve škole úkoly,moje oblíbené předměty jsou angličtina, matematika a nic. Ráda sportuju. Mám staršího bratra. Ve škole chodím na kroužky šperkování,novinářský kroužek a angličtina  konverzace. Ráda čtu, ráda vyrábím.</a:t>
            </a:r>
            <a:endParaRPr lang="cs-CZ" dirty="0"/>
          </a:p>
        </p:txBody>
      </p:sp>
      <p:pic>
        <p:nvPicPr>
          <p:cNvPr id="5122" name="Picture 2" descr="C:\Users\Marie\Desktop\církvičák\IMG_0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89" y="7524328"/>
            <a:ext cx="1455407" cy="12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e\Desktop\církvičák\IMG_0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4211960"/>
            <a:ext cx="1225418" cy="10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1257" y="464949"/>
            <a:ext cx="6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libri" pitchFamily="34" charset="0"/>
                <a:cs typeface="Calibri" pitchFamily="34" charset="0"/>
              </a:rPr>
              <a:t>SOUTĚŽILI JSME NA ŠKOLNÍ OLYPIÁDĚ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72009" y="813303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	       Foto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Veronika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Kneysová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5431" y="836909"/>
            <a:ext cx="56258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Jako každý rok se v pátek 27.9 2019 konala školní</a:t>
            </a:r>
          </a:p>
          <a:p>
            <a:r>
              <a:rPr lang="cs-CZ" dirty="0" smtClean="0"/>
              <a:t>olympiáda. Disciplín bylo osm. Hod basketbalovým míčem, běh na šedesát metrů, T-běh, </a:t>
            </a:r>
            <a:r>
              <a:rPr lang="cs-CZ" dirty="0" err="1" smtClean="0"/>
              <a:t>běh</a:t>
            </a:r>
            <a:r>
              <a:rPr lang="cs-CZ" dirty="0" smtClean="0"/>
              <a:t> na pět set metrů, hluboký předklon, skok z místa, sedy lehy a postoj čápa. </a:t>
            </a:r>
            <a:r>
              <a:rPr lang="cs-CZ" dirty="0" err="1" smtClean="0"/>
              <a:t>Páťáci</a:t>
            </a:r>
            <a:r>
              <a:rPr lang="cs-CZ" dirty="0" smtClean="0"/>
              <a:t> jako každý rok vymýšleli vlajky a pojmenovávali družstva. Družstev bylo šest a jmenovala</a:t>
            </a:r>
          </a:p>
          <a:p>
            <a:r>
              <a:rPr lang="cs-CZ" dirty="0" smtClean="0"/>
              <a:t>se: </a:t>
            </a:r>
            <a:r>
              <a:rPr lang="cs-CZ" dirty="0" err="1" smtClean="0"/>
              <a:t>Fortnite</a:t>
            </a:r>
            <a:r>
              <a:rPr lang="cs-CZ" dirty="0" smtClean="0"/>
              <a:t> dancing, Planet express, </a:t>
            </a:r>
            <a:r>
              <a:rPr lang="cs-CZ" dirty="0" err="1" smtClean="0"/>
              <a:t>Gumídci</a:t>
            </a:r>
            <a:r>
              <a:rPr lang="cs-CZ" dirty="0" smtClean="0"/>
              <a:t>,</a:t>
            </a:r>
          </a:p>
          <a:p>
            <a:r>
              <a:rPr lang="cs-CZ" dirty="0" err="1" smtClean="0"/>
              <a:t>Šmoulové</a:t>
            </a:r>
            <a:r>
              <a:rPr lang="cs-CZ" dirty="0" smtClean="0"/>
              <a:t>, Šílení lenochodi a Turbo hlemýždi.</a:t>
            </a:r>
          </a:p>
          <a:p>
            <a:r>
              <a:rPr lang="cs-CZ" dirty="0" smtClean="0"/>
              <a:t>Vítězové se vyhlašovali v aule. Celý den jsme si užili. Počasí vypadalo, že bude pršet, ale nakonec se to vyjasnilo.</a:t>
            </a:r>
          </a:p>
          <a:p>
            <a:endParaRPr lang="cs-CZ" dirty="0" smtClean="0"/>
          </a:p>
          <a:p>
            <a:r>
              <a:rPr lang="cs-CZ" dirty="0" smtClean="0"/>
              <a:t>			Emma Papoušková</a:t>
            </a:r>
            <a:endParaRPr lang="cs-CZ" dirty="0"/>
          </a:p>
        </p:txBody>
      </p:sp>
      <p:pic>
        <p:nvPicPr>
          <p:cNvPr id="6146" name="Picture 2" descr="C:\Users\Marie\Desktop\církvičák\71244090_504033930163283_80230342565088460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0" y="5004048"/>
            <a:ext cx="6544289" cy="31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e\Desktop\církvičák\IMG_0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91" y="5436096"/>
            <a:ext cx="4898904" cy="32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43667" y="8716434"/>
            <a:ext cx="17124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Foto: Kuba Doležal</a:t>
            </a:r>
            <a:endParaRPr lang="cs-CZ" sz="13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8680" y="3955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PODPOŘILI JSME DOBROU VĚC</a:t>
            </a:r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40" y="683568"/>
            <a:ext cx="5760720" cy="504056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/>
              <a:t>MÁME NOVÝ ŠKOLNÍ PARLAMENT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1619672"/>
            <a:ext cx="5760720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Na školním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parlamentu vymýšlíme různé akce a další 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věci, které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by 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pomohly škole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nebo 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dokonce celé vesnici.</a:t>
            </a:r>
            <a:br>
              <a:rPr lang="cs-CZ" sz="1800" dirty="0" smtClean="0">
                <a:latin typeface="Calibri" pitchFamily="34" charset="0"/>
                <a:cs typeface="Calibri" pitchFamily="34" charset="0"/>
              </a:rPr>
            </a:br>
            <a:r>
              <a:rPr lang="cs-CZ" sz="1800" dirty="0" smtClean="0">
                <a:latin typeface="Calibri" pitchFamily="34" charset="0"/>
                <a:cs typeface="Calibri" pitchFamily="34" charset="0"/>
              </a:rPr>
              <a:t>Scházíme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se 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každý čtvrtek jednou za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14 dní a dohromady nás tam chodí 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N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áš </a:t>
            </a:r>
            <a:r>
              <a:rPr lang="cs-CZ" sz="1800" dirty="0">
                <a:latin typeface="Calibri" pitchFamily="34" charset="0"/>
                <a:cs typeface="Calibri" pitchFamily="34" charset="0"/>
              </a:rPr>
              <a:t>šéf 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je Kuba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Bobajevský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. Každá třída tam má dva zástupce. Prvňáčci mají Tomáše Klouda a . Za druhou třídu tam chodí Simonka Černohorská a Máťa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Kielar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, zástupci třeťáků jsou Adélka Koňaková a Alí Konrády. Čtvrťáci si zvolili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Adri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 Doubravovou a Robina Papouška a páťáci mají Ondru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Uhera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 a Kubu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Bobajevského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. Jsme dobrý tým.</a:t>
            </a:r>
          </a:p>
          <a:p>
            <a:pPr marL="1703550" lvl="8" indent="0">
              <a:buNone/>
            </a:pPr>
            <a:r>
              <a:rPr lang="cs-CZ" sz="18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			           </a:t>
            </a:r>
            <a:r>
              <a:rPr lang="cs-CZ" sz="1800" dirty="0" err="1" smtClean="0">
                <a:latin typeface="Calibri" pitchFamily="34" charset="0"/>
                <a:cs typeface="Calibri" pitchFamily="34" charset="0"/>
              </a:rPr>
              <a:t>Adri</a:t>
            </a:r>
            <a:r>
              <a:rPr lang="cs-CZ" sz="1800" dirty="0" smtClean="0">
                <a:latin typeface="Calibri" pitchFamily="34" charset="0"/>
                <a:cs typeface="Calibri" pitchFamily="34" charset="0"/>
              </a:rPr>
              <a:t> Doubravová</a:t>
            </a:r>
            <a:endParaRPr lang="cs-CZ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9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590</Words>
  <Application>Microsoft Office PowerPoint</Application>
  <PresentationFormat>Předvádění na obrazovce (4:3)</PresentationFormat>
  <Paragraphs>231</Paragraphs>
  <Slides>20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Savon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MÁME NOVÝ ŠKOLNÍ PARLAMENT</vt:lpstr>
      <vt:lpstr>ROZHOVOR… s naším spolužákem</vt:lpstr>
      <vt:lpstr>LUŠTĚTE S NÁMI</vt:lpstr>
      <vt:lpstr>Prezentace aplikace PowerPoint</vt:lpstr>
      <vt:lpstr>Prezentace aplikace PowerPoint</vt:lpstr>
      <vt:lpstr>Co si obléct na podzim?</vt:lpstr>
      <vt:lpstr>PŘINÁŠÍME TIPY…. na výlety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Marie</dc:creator>
  <cp:lastModifiedBy>Marie</cp:lastModifiedBy>
  <cp:revision>16</cp:revision>
  <dcterms:modified xsi:type="dcterms:W3CDTF">2019-11-03T22:01:06Z</dcterms:modified>
</cp:coreProperties>
</file>