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0" descr="c292f029c67c72974bb7805522a4ef00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8064" y="4293096"/>
            <a:ext cx="3240440" cy="1785124"/>
          </a:xfrm>
          <a:prstGeom prst="rect">
            <a:avLst/>
          </a:prstGeom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1" descr="logo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404664"/>
            <a:ext cx="4495800" cy="14097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51520" y="1063766"/>
            <a:ext cx="8496944" cy="475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3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3500" b="1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Pořádá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egoe UI Black" pitchFamily="34" charset="0"/>
                <a:ea typeface="Calibri" pitchFamily="34" charset="0"/>
                <a:cs typeface="Times New Roman" pitchFamily="18" charset="0"/>
              </a:rPr>
              <a:t>od 1.10. do 7.10.(r</a:t>
            </a:r>
            <a:r>
              <a:rPr kumimoji="0" lang="cs-CZ" sz="3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3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egoe UI Black" pitchFamily="34" charset="0"/>
                <a:ea typeface="Calibri" pitchFamily="34" charset="0"/>
                <a:cs typeface="Times New Roman" pitchFamily="18" charset="0"/>
              </a:rPr>
              <a:t>no!) 2019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SBĚR  STAR</a:t>
            </a:r>
            <a:r>
              <a:rPr kumimoji="0" 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 PAP</a:t>
            </a:r>
            <a:r>
              <a:rPr kumimoji="0" 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RU</a:t>
            </a:r>
            <a:endParaRPr kumimoji="0" 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Balíčky s papírem noste nejlépe převázané provázkem.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Děkujeme!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Předvádění na obrazovce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Snímek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Uživatel</dc:creator>
  <cp:lastModifiedBy>Uživatel</cp:lastModifiedBy>
  <cp:revision>1</cp:revision>
  <dcterms:created xsi:type="dcterms:W3CDTF">2019-10-01T08:19:49Z</dcterms:created>
  <dcterms:modified xsi:type="dcterms:W3CDTF">2019-10-01T08:23:06Z</dcterms:modified>
</cp:coreProperties>
</file>