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50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71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933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28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3807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0842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2304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7837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634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458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18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C481C-0A28-472B-8F29-661566FDD02B}" type="datetimeFigureOut">
              <a:rPr lang="cs-CZ" smtClean="0"/>
              <a:t>10.10.2016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F3E67-4CCB-4FB1-A31C-99E90C2815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629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zscirkvice.cz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57" y="547749"/>
            <a:ext cx="8587839" cy="5715000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2090057" y="3123211"/>
            <a:ext cx="885899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cs-CZ" sz="2000" dirty="0" smtClean="0">
                <a:latin typeface="akaFrivolity" panose="03030506000000000000" pitchFamily="66" charset="-18"/>
              </a:rPr>
              <a:t>Malá, moderně vybavená škola rodinného typu hledá kvalifikovaného  pedagoga 1. stupně, ochotného vyučovat podle pokrokových metod (Sfumato, matematika podle metodiky profesora Hejného).</a:t>
            </a:r>
          </a:p>
          <a:p>
            <a:pPr algn="just">
              <a:lnSpc>
                <a:spcPct val="200000"/>
              </a:lnSpc>
            </a:pPr>
            <a:r>
              <a:rPr lang="cs-CZ" sz="2000" dirty="0">
                <a:latin typeface="akaFrivolity" panose="03030506000000000000" pitchFamily="66" charset="-18"/>
              </a:rPr>
              <a:t>e</a:t>
            </a:r>
            <a:r>
              <a:rPr lang="cs-CZ" sz="2000" dirty="0" smtClean="0">
                <a:latin typeface="akaFrivolity" panose="03030506000000000000" pitchFamily="66" charset="-18"/>
              </a:rPr>
              <a:t>-mail: </a:t>
            </a:r>
            <a:r>
              <a:rPr lang="cs-CZ" sz="2000" dirty="0" smtClean="0">
                <a:latin typeface="akaFrivolity" panose="03030506000000000000" pitchFamily="66" charset="-18"/>
                <a:hlinkClick r:id="rId3"/>
              </a:rPr>
              <a:t>info@zscirkvice.cz</a:t>
            </a:r>
            <a:r>
              <a:rPr lang="cs-CZ" sz="2000" dirty="0" smtClean="0">
                <a:latin typeface="akaFrivolity" panose="03030506000000000000" pitchFamily="66" charset="-18"/>
              </a:rPr>
              <a:t>, tel. 327 571 494, web: www.zscirkvice.cz</a:t>
            </a:r>
            <a:endParaRPr lang="cs-CZ" sz="2000" dirty="0">
              <a:latin typeface="akaFrivolity" panose="03030506000000000000" pitchFamily="66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0954277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41</Words>
  <Application>Microsoft Office PowerPoint</Application>
  <PresentationFormat>Širokoúhlá obrazovka</PresentationFormat>
  <Paragraphs>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akaFrivolity</vt:lpstr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Já</dc:creator>
  <cp:lastModifiedBy>Já</cp:lastModifiedBy>
  <cp:revision>1</cp:revision>
  <dcterms:created xsi:type="dcterms:W3CDTF">2016-10-10T16:47:57Z</dcterms:created>
  <dcterms:modified xsi:type="dcterms:W3CDTF">2016-10-10T16:56:16Z</dcterms:modified>
</cp:coreProperties>
</file>