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06.09.2019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06.09.2019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06.09.2019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06.09.2019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06.09.2019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06.09.2019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06.09.2019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06.09.2019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06.09.2019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06.09.2019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06.09.2019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06.09.2019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07503" y="188640"/>
          <a:ext cx="8928995" cy="6192687"/>
        </p:xfrm>
        <a:graphic>
          <a:graphicData uri="http://schemas.openxmlformats.org/drawingml/2006/table">
            <a:tbl>
              <a:tblPr/>
              <a:tblGrid>
                <a:gridCol w="1785031"/>
                <a:gridCol w="1785991"/>
                <a:gridCol w="1785991"/>
                <a:gridCol w="1785991"/>
                <a:gridCol w="1785991"/>
              </a:tblGrid>
              <a:tr h="1055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700" b="1"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  <a:endParaRPr lang="cs-CZ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700" b="1"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endParaRPr lang="cs-CZ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700" b="1"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endParaRPr lang="cs-CZ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700" b="1"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  <a:endParaRPr lang="cs-CZ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</a:tr>
              <a:tr h="10086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700" b="1" dirty="0">
                          <a:latin typeface="Calibri"/>
                          <a:ea typeface="Calibri"/>
                          <a:cs typeface="Times New Roman"/>
                        </a:rPr>
                        <a:t>PONDĚLÍ</a:t>
                      </a:r>
                      <a:endParaRPr lang="cs-CZ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6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700" b="1">
                          <a:latin typeface="Calibri"/>
                          <a:ea typeface="Calibri"/>
                          <a:cs typeface="Times New Roman"/>
                        </a:rPr>
                        <a:t>ÚTERÝ</a:t>
                      </a:r>
                      <a:endParaRPr lang="cs-CZ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6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700" b="1">
                          <a:latin typeface="Calibri"/>
                          <a:ea typeface="Calibri"/>
                          <a:cs typeface="Times New Roman"/>
                        </a:rPr>
                        <a:t>STŘEDA</a:t>
                      </a:r>
                      <a:endParaRPr lang="cs-CZ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5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700" b="1">
                          <a:latin typeface="Calibri"/>
                          <a:ea typeface="Calibri"/>
                          <a:cs typeface="Times New Roman"/>
                        </a:rPr>
                        <a:t>ČTVRTEK</a:t>
                      </a:r>
                      <a:endParaRPr lang="cs-CZ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5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700" b="1">
                          <a:latin typeface="Calibri"/>
                          <a:ea typeface="Calibri"/>
                          <a:cs typeface="Times New Roman"/>
                        </a:rPr>
                        <a:t>PÁTEK</a:t>
                      </a:r>
                      <a:endParaRPr lang="cs-CZ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991" marR="519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107504" y="116632"/>
            <a:ext cx="4464496" cy="66247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n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4572000" y="116632"/>
            <a:ext cx="4464496" cy="66247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Obrázek 5" descr="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1198683" y="1757697"/>
            <a:ext cx="6428797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Obrázek 15" descr="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3345789" y="1558867"/>
            <a:ext cx="6340854" cy="3888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Obrázek 0" descr="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214210" y="1230434"/>
            <a:ext cx="5400600" cy="4181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Obrázek 21" descr="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4194033" y="1838925"/>
            <a:ext cx="5243511" cy="3697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Obrázek 3" descr="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628800"/>
            <a:ext cx="3832325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Obrázek 20" descr="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3857780" y="1046875"/>
            <a:ext cx="5694822" cy="426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Obrázek 2" descr="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1962" y="1076269"/>
            <a:ext cx="5472609" cy="4417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13</Words>
  <Application>Microsoft Office PowerPoint</Application>
  <PresentationFormat>Předvádění na obrazovce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Uživatel</dc:creator>
  <cp:lastModifiedBy>Uživatel</cp:lastModifiedBy>
  <cp:revision>15</cp:revision>
  <dcterms:created xsi:type="dcterms:W3CDTF">2019-08-15T07:18:17Z</dcterms:created>
  <dcterms:modified xsi:type="dcterms:W3CDTF">2019-09-06T06:43:59Z</dcterms:modified>
</cp:coreProperties>
</file>